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6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72B62E-3029-4600-9058-164B00B12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54DF7A6-FA69-4E90-A1AE-7E73F883B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EC434C-1C52-4977-95CC-762F2690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F8DD9EB-CFA8-4BDC-9E90-72C953EF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CAB0E-069D-4C66-98B4-2D2F00E2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44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CF2BC2-FADF-4644-895D-46440FF6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B30D2E-276E-4BB9-A665-66AD6CEB3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C6C8D6-D9D4-46BE-97D3-DA8E9755E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9C651F-6C68-45EF-9E68-811DEE70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3C9C1F0-E534-4A90-91E4-FE2A9EFC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084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A3CC160-DE1A-44A1-A23F-598F6D11E8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38EF33E-42A2-4074-BC82-754675C81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BBB7DE-F9D9-428E-9B2B-07BB06D6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FBD881-E853-49A4-BC89-5C182145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5297E-2CD6-47F5-8CB2-5AEE030D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065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03D946-DCDF-4162-BDFA-3F5B8AA5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7103987-7D16-4185-96D1-F970FBEEC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C41B17-E400-48A9-AFB4-957F7411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50A472-CB7C-4AF5-A162-9B0F4428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8C3CD5-07E7-4257-8CFD-68E11D0F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CACA1C-2E35-4FA9-BD1C-E09877CC5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162BC7-1A8D-4F3C-A79E-639C209C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C22721-75D3-46EF-A365-4824800A4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E72CE5-F8AC-4AAF-B3E3-A2356422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B00480-0DF5-41FE-BC26-6DBE752D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02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9470AA-E95E-4C45-A299-776CCD13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00FE9-301E-4E7E-8732-EB863FDE2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645071-1D32-4A23-8398-3398C9EC2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F02FAFC-DFDD-4658-A9C0-BA132B88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ED2BE6F-C97E-425B-A258-1E2425FB5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6BE3FCA-2E35-42FC-AFC1-196D0153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89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8ECFF8-4488-46DD-9425-912AE1EB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639164-EAB4-4081-9EF8-1B254FEFA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E12A44F-EE34-406C-A94C-76F634EC4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C46F0E2-F2CE-44CF-B8CB-4D41F0EC30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E58FFEA-E488-4AF5-8B60-ADF291C21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E440C8F-03E5-4D8D-A9A9-72E55E8B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5B69C9F-CA20-42F3-8651-9F3CECCE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05614E2-E982-4206-A628-7902A61E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38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FEF2558-CFD4-4858-B354-265BE393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FF34682-3BA5-469A-9D89-B59EEDC8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8C5E5D-2AEB-496A-87A8-404CA3B1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88D49EE-3728-4093-BD86-C246E728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928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BABF169-704D-4778-97BD-E33DF21A2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DA33FD9-6AAF-46A7-97A8-FA1643657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789BE02-0088-4BD6-8294-7AF21F5F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22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B6E7D-BD3C-4F32-B945-446EF2CC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461963-E716-4FE2-B6F0-BA72C70C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BE82A48-499A-46BA-B873-290F2179E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DCBF43-EA5A-45A8-8581-6DDE3465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A4A71-4760-4F0B-82D6-A12E812B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EF0EE2-F33F-4794-AF98-FE84E5CE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598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6BC2D0-8782-4400-8C4A-9E1A24D9E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1B4700-518D-47BC-B482-B663EA5A2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2F2A400-95D8-49B8-8745-2DAFFF6FE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8414DE1-8AD1-4629-B76E-1F0D3D20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6E80E7C-54B2-4DA2-B2AE-D3D5CB90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090824-E6A9-41FC-AAED-BB6E7082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76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695C9B6-D76E-49CF-98F8-01509F4A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636485-9283-451C-B052-DC7270C4E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60971CE-2C33-4276-89CA-1D665A4CD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11F4-0A88-49FF-AB10-E25997EC5AAE}" type="datetimeFigureOut">
              <a:rPr lang="ko-KR" altLang="en-US" smtClean="0"/>
              <a:t>2021-09-03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9A40F6-B4D0-43B1-9CC8-4679E25A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D42BC4-FB9A-4D2C-9717-596D958F7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BCEF-63EF-4A33-B22A-4E30DBD6B63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5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C4BA695-8205-4194-9FFF-463E19E9B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05" y="4461361"/>
            <a:ext cx="4498878" cy="2376298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CFC4EAFC-687F-49ED-BC87-5D219E396DCC}"/>
              </a:ext>
            </a:extLst>
          </p:cNvPr>
          <p:cNvGrpSpPr/>
          <p:nvPr/>
        </p:nvGrpSpPr>
        <p:grpSpPr>
          <a:xfrm>
            <a:off x="7456685" y="3085051"/>
            <a:ext cx="4656602" cy="3252829"/>
            <a:chOff x="5752051" y="532874"/>
            <a:chExt cx="5674856" cy="4701855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BC62E97-96D5-422A-9D86-DE8DAEB8B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2051" y="532874"/>
              <a:ext cx="5674856" cy="4701855"/>
            </a:xfrm>
            <a:prstGeom prst="rect">
              <a:avLst/>
            </a:prstGeom>
          </p:spPr>
        </p:pic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D06025BE-E898-43CF-9CFF-FE2428A821FC}"/>
                </a:ext>
              </a:extLst>
            </p:cNvPr>
            <p:cNvCxnSpPr/>
            <p:nvPr/>
          </p:nvCxnSpPr>
          <p:spPr>
            <a:xfrm flipV="1">
              <a:off x="8892330" y="1166070"/>
              <a:ext cx="0" cy="31039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F911F0A3-92FE-4E9A-A756-0AB61B6FDFDE}"/>
                </a:ext>
              </a:extLst>
            </p:cNvPr>
            <p:cNvCxnSpPr/>
            <p:nvPr/>
          </p:nvCxnSpPr>
          <p:spPr>
            <a:xfrm flipV="1">
              <a:off x="10226180" y="1996580"/>
              <a:ext cx="0" cy="31039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456A9BA2-6043-4C6C-8F63-AE360AAF0273}"/>
                </a:ext>
              </a:extLst>
            </p:cNvPr>
            <p:cNvCxnSpPr>
              <a:cxnSpLocks/>
            </p:cNvCxnSpPr>
            <p:nvPr/>
          </p:nvCxnSpPr>
          <p:spPr>
            <a:xfrm>
              <a:off x="8892330" y="1166070"/>
              <a:ext cx="1333850" cy="830510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7CF3E1AD-AD6F-413F-9778-211A6C1CA7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57813" y="3573710"/>
              <a:ext cx="487960" cy="17197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9A6542CC-6810-41FD-A313-F3F2477D58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47745" y="1321266"/>
              <a:ext cx="529904" cy="15519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B29741EC-3F8F-4FBB-B66D-C3F64020CE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57813" y="1321268"/>
              <a:ext cx="889932" cy="2252442"/>
            </a:xfrm>
            <a:prstGeom prst="line">
              <a:avLst/>
            </a:prstGeom>
            <a:ln w="9525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FB89A5C3-2B38-450E-BB1B-A1A478674EDB}"/>
                </a:ext>
              </a:extLst>
            </p:cNvPr>
            <p:cNvSpPr/>
            <p:nvPr/>
          </p:nvSpPr>
          <p:spPr>
            <a:xfrm>
              <a:off x="6686026" y="2231472"/>
              <a:ext cx="1132505" cy="310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5800</a:t>
              </a:r>
              <a:endParaRPr lang="ko-KR" altLang="en-US" dirty="0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6AE7D849-00D2-475E-9814-905E59F18E1E}"/>
                </a:ext>
              </a:extLst>
            </p:cNvPr>
            <p:cNvSpPr/>
            <p:nvPr/>
          </p:nvSpPr>
          <p:spPr>
            <a:xfrm>
              <a:off x="9692504" y="1252146"/>
              <a:ext cx="1156269" cy="3627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7450</a:t>
              </a:r>
              <a:endParaRPr lang="ko-KR" altLang="en-US" dirty="0"/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D21A7E40-FBB4-4D9A-96E7-5D93FF79DF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8531" y="3646065"/>
              <a:ext cx="184742" cy="66264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3EC46B03-B300-402A-8A97-C587C9BB52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29034" y="4297130"/>
              <a:ext cx="116739" cy="22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02E753F7-748B-4DD1-B7FA-48D48E17D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56276" y="3694874"/>
              <a:ext cx="168987" cy="62484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02CD8E3E-CC45-4035-9709-9424BCD9E85B}"/>
                </a:ext>
              </a:extLst>
            </p:cNvPr>
            <p:cNvSpPr/>
            <p:nvPr/>
          </p:nvSpPr>
          <p:spPr>
            <a:xfrm>
              <a:off x="7379520" y="4318104"/>
              <a:ext cx="1132505" cy="3103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350</a:t>
              </a:r>
              <a:endParaRPr lang="ko-KR" altLang="en-US" dirty="0"/>
            </a:p>
          </p:txBody>
        </p:sp>
      </p:grpSp>
      <p:pic>
        <p:nvPicPr>
          <p:cNvPr id="44" name="그림 43">
            <a:extLst>
              <a:ext uri="{FF2B5EF4-FFF2-40B4-BE49-F238E27FC236}">
                <a16:creationId xmlns:a16="http://schemas.microsoft.com/office/drawing/2014/main" id="{6D82E079-5894-4BD4-B1B0-066B9D0D4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832" y="271357"/>
            <a:ext cx="3385107" cy="251847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EC5ECDC-B35C-4DD2-A8DF-A58860D3C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3" y="70755"/>
            <a:ext cx="7212838" cy="4149845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191A73C-A8D7-4A1C-8171-ECBA10A8BC91}"/>
              </a:ext>
            </a:extLst>
          </p:cNvPr>
          <p:cNvCxnSpPr/>
          <p:nvPr/>
        </p:nvCxnSpPr>
        <p:spPr>
          <a:xfrm flipV="1">
            <a:off x="4060272" y="1325295"/>
            <a:ext cx="4328719" cy="374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649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</Words>
  <Application>Microsoft Office PowerPoint</Application>
  <PresentationFormat>와이드스크린</PresentationFormat>
  <Paragraphs>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납품팀2-2</dc:creator>
  <cp:lastModifiedBy>납품팀2-2</cp:lastModifiedBy>
  <cp:revision>3</cp:revision>
  <cp:lastPrinted>2021-09-03T04:35:43Z</cp:lastPrinted>
  <dcterms:created xsi:type="dcterms:W3CDTF">2021-09-03T04:19:51Z</dcterms:created>
  <dcterms:modified xsi:type="dcterms:W3CDTF">2021-09-03T05:19:59Z</dcterms:modified>
</cp:coreProperties>
</file>